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2AE"/>
    <a:srgbClr val="FFDD59"/>
    <a:srgbClr val="8FDB94"/>
    <a:srgbClr val="D5DBE2"/>
    <a:srgbClr val="CBCED3"/>
    <a:srgbClr val="434F60"/>
    <a:srgbClr val="CAE8F0"/>
    <a:srgbClr val="ACD2FE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2358" y="-4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217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Woodify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AP716909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 acryl trofee op houten voet met USB gevoed meerkleurig LED-licht. In unieke vorm met gegraveerde afbeeldingen. Met USB-oplaadkabel. 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200" b="1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3197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Bamler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AP716842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Custom made papieren boekenlegger met 11 cm liniaal en full colour bedrukking op de voorzijde.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67198" y="7794378"/>
            <a:ext cx="2293235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ColoShop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Eco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AP716770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Metalen karabijnhaak sleutelhanger met full colour bedrukte triplex winkelwagen munt.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FFDD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Een productcollectie als geen ander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Ga tot het uiterste met jouw promotionele activiteiten! Met de BE CREATIVE-collectie kun jij het hele uiterlijk van jouw geschenken ontwerpen, waardoor je een onvergetelijke herinnering achterlaat.</a:t>
            </a:r>
          </a:p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70414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Minimor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AP716860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papieren geheugenspel in custom made papieren doos. Met 24 tegels (55x55 mm).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00320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RPET-fles met RVS dop in custom made RPET neopreen hoes met full colour bedrukking.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69" y="13034298"/>
            <a:ext cx="1628633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Folback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RPET rugzak met hoofdvak met rits en voorvak met ritssluiting. Met all-over sublimatie bedrukking. 190T RPET polyester met onderscheidend RPET label.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0404"/>
            <a:ext cx="1628633" cy="1618139"/>
          </a:xfrm>
          <a:prstGeom prst="rect">
            <a:avLst/>
          </a:prstGeom>
          <a:solidFill>
            <a:srgbClr val="ECD2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st-it cetli, Hajtogatólap, Kreatív művészetek, Művészet papí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B5B444A-9003-D609-7373-A0A8C96AB0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7" y="11220255"/>
            <a:ext cx="1680690" cy="1680690"/>
          </a:xfrm>
          <a:prstGeom prst="rect">
            <a:avLst/>
          </a:prstGeom>
        </p:spPr>
      </p:pic>
      <p:pic>
        <p:nvPicPr>
          <p:cNvPr id="20" name="Kép 19" descr="A képen sárg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A2EFCE6-37C2-4135-D617-9A3DD74470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25" y="11314618"/>
            <a:ext cx="1527623" cy="1527623"/>
          </a:xfrm>
          <a:prstGeom prst="rect">
            <a:avLst/>
          </a:prstGeom>
        </p:spPr>
      </p:pic>
      <p:pic>
        <p:nvPicPr>
          <p:cNvPr id="22" name="Kép 21" descr="A képen Műanyag palack, vizespalack, Oldat, üdítőita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E820CC-008F-4C8C-07BB-A86256A07D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87" y="11343311"/>
            <a:ext cx="1470235" cy="14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192</Words>
  <Application>Microsoft Office PowerPoint</Application>
  <PresentationFormat>Egyéni</PresentationFormat>
  <Paragraphs>27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161</cp:revision>
  <cp:lastPrinted>2020-10-14T10:13:42Z</cp:lastPrinted>
  <dcterms:created xsi:type="dcterms:W3CDTF">2020-04-21T06:52:21Z</dcterms:created>
  <dcterms:modified xsi:type="dcterms:W3CDTF">2025-02-12T10:02:12Z</dcterms:modified>
  <cp:category/>
</cp:coreProperties>
</file>